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8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7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4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1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2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2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ACDE-9173-4ED4-9C27-C4256459058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DECE-B652-4535-9E33-A67577A03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voimi-rukami-club.ru/upload/image/hvastushki/61c1bb8bab03f969df46f236dd601c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8482" r="13743" b="13425"/>
          <a:stretch/>
        </p:blipFill>
        <p:spPr bwMode="auto">
          <a:xfrm>
            <a:off x="0" y="-1"/>
            <a:ext cx="9144000" cy="69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65500" y="4796424"/>
            <a:ext cx="463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Трубина Полина Олеговна – воспитатель                              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71562" y="1011352"/>
            <a:ext cx="7000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Муниципальное автономное дошкольное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образовательное учреждение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«Детский сад №418» г. Перми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2290563"/>
            <a:ext cx="6184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Конкурс                                   «Это точно пригодится!»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2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voimi-rukami-club.ru/upload/image/hvastushki/61c1bb8bab03f969df46f236dd601c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8482" r="13743" b="13425"/>
          <a:stretch/>
        </p:blipFill>
        <p:spPr bwMode="auto">
          <a:xfrm>
            <a:off x="0" y="-1"/>
            <a:ext cx="9144000" cy="69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2200" y="1849441"/>
            <a:ext cx="6908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Краткосрочная</a:t>
            </a:r>
            <a:r>
              <a:rPr lang="ru-RU" sz="4000" b="1" i="0" u="none" strike="noStrike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образовательная практика «Рамочка для фотографии»</a:t>
            </a:r>
            <a:r>
              <a:rPr lang="ru-RU" sz="40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7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voimi-rukami-club.ru/upload/image/hvastushki/61c1bb8bab03f969df46f236dd601c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8482" r="13743" b="13425"/>
          <a:stretch/>
        </p:blipFill>
        <p:spPr bwMode="auto">
          <a:xfrm>
            <a:off x="0" y="-1"/>
            <a:ext cx="9144000" cy="69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73" y="1179297"/>
            <a:ext cx="3490670" cy="261800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940" y="2513372"/>
            <a:ext cx="3660446" cy="2745334"/>
          </a:xfrm>
          <a:prstGeom prst="rect">
            <a:avLst/>
          </a:prstGeom>
        </p:spPr>
      </p:pic>
      <p:pic>
        <p:nvPicPr>
          <p:cNvPr id="1026" name="Picture 2" descr="https://avatanplus.com/files/resources/original/57941ded314c51561a94e6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19" y="4071837"/>
            <a:ext cx="1809024" cy="1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2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voimi-rukami-club.ru/upload/image/hvastushki/61c1bb8bab03f969df46f236dd601c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8482" r="13743" b="13425"/>
          <a:stretch/>
        </p:blipFill>
        <p:spPr bwMode="auto">
          <a:xfrm>
            <a:off x="0" y="-1"/>
            <a:ext cx="9144000" cy="69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073400"/>
            <a:ext cx="3431080" cy="2573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/>
          <a:stretch/>
        </p:blipFill>
        <p:spPr>
          <a:xfrm>
            <a:off x="4958198" y="1130300"/>
            <a:ext cx="2892822" cy="3517900"/>
          </a:xfrm>
          <a:prstGeom prst="rect">
            <a:avLst/>
          </a:prstGeom>
        </p:spPr>
      </p:pic>
      <p:pic>
        <p:nvPicPr>
          <p:cNvPr id="6" name="Picture 2" descr="https://fondosdepantallaymuchomas.files.wordpress.com/2013/09/d3a80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204311"/>
            <a:ext cx="1922898" cy="16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6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voimi-rukami-club.ru/upload/image/hvastushki/61c1bb8bab03f969df46f236dd601c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8482" r="13743" b="13425"/>
          <a:stretch/>
        </p:blipFill>
        <p:spPr bwMode="auto">
          <a:xfrm>
            <a:off x="0" y="-1"/>
            <a:ext cx="9144000" cy="69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67" y="1165224"/>
            <a:ext cx="3560234" cy="2670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b="21624"/>
          <a:stretch/>
        </p:blipFill>
        <p:spPr>
          <a:xfrm>
            <a:off x="1181101" y="1814516"/>
            <a:ext cx="2817536" cy="3816013"/>
          </a:xfrm>
          <a:prstGeom prst="rect">
            <a:avLst/>
          </a:prstGeom>
        </p:spPr>
      </p:pic>
      <p:pic>
        <p:nvPicPr>
          <p:cNvPr id="3074" name="Picture 2" descr="http://www.playcast.ru/uploads/2017/12/01/240277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84" y="3932280"/>
            <a:ext cx="1689099" cy="17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8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voimi-rukami-club.ru/upload/image/hvastushki/61c1bb8bab03f969df46f236dd601c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8482" r="13743" b="13425"/>
          <a:stretch/>
        </p:blipFill>
        <p:spPr bwMode="auto">
          <a:xfrm>
            <a:off x="0" y="-1"/>
            <a:ext cx="9144000" cy="69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5416" b="17815"/>
          <a:stretch/>
        </p:blipFill>
        <p:spPr>
          <a:xfrm>
            <a:off x="1123950" y="1583531"/>
            <a:ext cx="6896100" cy="3420269"/>
          </a:xfrm>
        </p:spPr>
      </p:pic>
    </p:spTree>
    <p:extLst>
      <p:ext uri="{BB962C8B-B14F-4D97-AF65-F5344CB8AC3E}">
        <p14:creationId xmlns:p14="http://schemas.microsoft.com/office/powerpoint/2010/main" val="573137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Katia</dc:creator>
  <cp:lastModifiedBy>Katia</cp:lastModifiedBy>
  <cp:revision>5</cp:revision>
  <dcterms:created xsi:type="dcterms:W3CDTF">2017-12-13T14:51:35Z</dcterms:created>
  <dcterms:modified xsi:type="dcterms:W3CDTF">2017-12-19T13:53:04Z</dcterms:modified>
</cp:coreProperties>
</file>